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D355-7316-4FFA-B52F-394828F8C11F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FEF36-7A7C-4129-9962-D8749AFD8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6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A09B3-D67B-4DE7-9345-D0FEBFA4864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2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5DFE-0D2A-4E5E-BBA8-DAEF90E5B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7B64F-0762-492F-B390-49A2CA3B5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9953D-476F-4897-929C-6F2EF8D8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7C3-112F-40C9-9D5B-B5C10517C43D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DF99E-3EF1-4CBD-B454-A1A09BA2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A5E5B-885E-4D62-9938-B7FD2670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66A0-8DE1-4305-BC39-724D89CB6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8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C870-536F-451C-B2B0-F983E4A6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551F8-0A2C-465F-928C-CF73B569C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33C4-6198-4724-BC53-8A805A48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7C3-112F-40C9-9D5B-B5C10517C43D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D97-8892-4A88-9062-F08A5F38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6610A-D25B-4CC5-8DD4-6429F665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66A0-8DE1-4305-BC39-724D89CB6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80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885F9-4DFB-47C5-BE56-F2C4CF426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C3EFF-AD45-4BE2-B39B-5EE4F6718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19666-BBD3-4733-B920-D44C7DFE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7C3-112F-40C9-9D5B-B5C10517C43D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5F222-3DE0-47B0-B2CF-1EA9310B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4F409-0951-46A0-92CD-AC0C102E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66A0-8DE1-4305-BC39-724D89CB6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09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FCA8-9606-44CC-A20A-DD4E7C91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E07C-0618-4DAB-A609-DB1A49E71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7F932-9444-42BF-BE78-E8FCF1E1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7C3-112F-40C9-9D5B-B5C10517C43D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DEA39-21F7-47EE-BC40-FBD4BA79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BCDE1-536B-4A49-A52C-41C644EF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66A0-8DE1-4305-BC39-724D89CB6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9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94F9-4676-4401-B7C2-B68A6C05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ABB8B-A692-45FF-90F8-5F74342C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BDB13-8B61-4ABC-896B-F046E8FE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7C3-112F-40C9-9D5B-B5C10517C43D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AB9C9-E576-432B-9641-FA3583DB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1D565-2177-46D5-8FC4-C29A681C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66A0-8DE1-4305-BC39-724D89CB6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80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3BB88-BC93-404F-AA01-8517F69D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3C987-A335-466E-B171-8B7C35690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3BA4C-DC2B-4A15-930B-77F5B917D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7AEF9-A89C-47C3-8528-B3AF2B26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7C3-112F-40C9-9D5B-B5C10517C43D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7401-DC7E-4BC7-9C69-DC767596E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BFC9C-3550-47B6-BC9E-3A5A15DA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66A0-8DE1-4305-BC39-724D89CB6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63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171A-E583-4A76-84C2-5E0B4054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EB01C-D248-47B0-BCB9-3DCC745C9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3A948-356F-4EE2-A121-6D862904E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17632-5403-47E2-A26A-89F1A0F3B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24EB6-4C70-4E8E-A30E-4C50E211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C914F0-834D-42A9-BB3A-BE20DF0A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7C3-112F-40C9-9D5B-B5C10517C43D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0BD891-85C7-44C5-92DA-EC9F3A45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A88516-9E02-4726-8C44-21BB2A1C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66A0-8DE1-4305-BC39-724D89CB6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16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8B5E-B4DC-4364-8312-D0276447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3C314-9C06-4028-91D4-E920F058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7C3-112F-40C9-9D5B-B5C10517C43D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ADD69-7421-45EA-BDAC-937FBE61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23F9B-762B-4D5E-B301-7CB67C6A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66A0-8DE1-4305-BC39-724D89CB6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330D6-E592-4FE7-B759-36C79A41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7C3-112F-40C9-9D5B-B5C10517C43D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70D59-4CB5-4FC7-A246-63BBDBB9C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FC3AA-DA1B-4EC3-8739-12C84BCE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66A0-8DE1-4305-BC39-724D89CB6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7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F1D60-1A3A-48B6-ACD0-E8275516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8C4D9-7134-433C-88FF-5B24FEC98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D2DC3-0013-494E-9B87-3F866D189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107CA-6B3B-4CD8-86CD-0239B5C3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7C3-112F-40C9-9D5B-B5C10517C43D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56DA5-7648-4C22-9A1E-16F32317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405E1-630D-4FF7-9D8F-5A0CE77C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66A0-8DE1-4305-BC39-724D89CB6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5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F8C4F-6C43-4B6C-B5BA-55187AFE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4EF4A-378C-46C8-962A-3F84AB833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CC15C-33F1-43AD-B58D-C17425C05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86092-ABE5-4478-9A95-69C5B609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9D7C3-112F-40C9-9D5B-B5C10517C43D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4205D-1F74-4997-9491-C75E30C8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3F502-5061-44BD-933A-3FE1D3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066A0-8DE1-4305-BC39-724D89CB6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14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492F5-1983-4653-9313-D86EE6B5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A2B60-7049-413B-B08D-8663CBB10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9FC5A-6A57-4BCD-9E9C-986B95D51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9D7C3-112F-40C9-9D5B-B5C10517C43D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76968-0073-4D6E-AC37-927E99282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B35AD-7929-4A4E-8566-05157A6E4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066A0-8DE1-4305-BC39-724D89CB64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0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748" y="1700808"/>
            <a:ext cx="9888252" cy="3096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Remembering</a:t>
            </a:r>
            <a:br>
              <a:rPr lang="en-GB" sz="66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GB" sz="6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the Music &amp; Stars</a:t>
            </a:r>
            <a:br>
              <a:rPr lang="en-GB" sz="6600" b="1" dirty="0">
                <a:solidFill>
                  <a:schemeClr val="accent1"/>
                </a:solidFill>
                <a:latin typeface="Comic Sans MS" panose="030F0702030302020204" pitchFamily="66" charset="0"/>
              </a:rPr>
            </a:br>
            <a:r>
              <a:rPr lang="en-GB" sz="66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of </a:t>
            </a:r>
            <a:r>
              <a:rPr lang="en-GB" sz="6600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the 50’s,60’s &amp; 70’s</a:t>
            </a:r>
            <a:endParaRPr lang="en-GB" sz="66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2359-399B-4AE2-AEBF-1539AEE42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13" y="167917"/>
            <a:ext cx="10515600" cy="784166"/>
          </a:xfrm>
        </p:spPr>
        <p:txBody>
          <a:bodyPr/>
          <a:lstStyle/>
          <a:p>
            <a:pPr algn="ctr"/>
            <a:r>
              <a:rPr lang="en-GB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The 50’s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283C1-66ED-44EF-82FA-B09DF9D957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0"/>
          <a:stretch/>
        </p:blipFill>
        <p:spPr>
          <a:xfrm>
            <a:off x="871113" y="769690"/>
            <a:ext cx="2258443" cy="2659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304C0D-E122-48E6-B106-CD3B3AB6A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1024" r="-1355" b="12705"/>
          <a:stretch/>
        </p:blipFill>
        <p:spPr>
          <a:xfrm>
            <a:off x="3632127" y="1048624"/>
            <a:ext cx="2013664" cy="2298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629F2C-50A6-4B14-9243-786939D79D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t="13853" r="19663" b="13486"/>
          <a:stretch/>
        </p:blipFill>
        <p:spPr>
          <a:xfrm>
            <a:off x="5989738" y="952083"/>
            <a:ext cx="3204595" cy="2491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203316-89DE-47FD-A95B-79D0ED34E6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1" t="1417" b="10994"/>
          <a:stretch/>
        </p:blipFill>
        <p:spPr>
          <a:xfrm>
            <a:off x="9597237" y="769690"/>
            <a:ext cx="1878904" cy="26913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0242B5-B8C2-43B3-82B3-3A19C8C1E8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r="24251" b="5902"/>
          <a:stretch/>
        </p:blipFill>
        <p:spPr>
          <a:xfrm>
            <a:off x="1508800" y="3649211"/>
            <a:ext cx="2123327" cy="28858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90559F-3C13-42D1-881F-5E4A876D58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9" t="4648" r="17043" b="35902"/>
          <a:stretch/>
        </p:blipFill>
        <p:spPr>
          <a:xfrm>
            <a:off x="4935949" y="3551722"/>
            <a:ext cx="2320101" cy="30807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7A102B-FCEE-4556-8613-2E8F0960BA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07" y="3551722"/>
            <a:ext cx="2398964" cy="30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BA74-D7FC-480B-BCDE-E466102C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79"/>
            <a:ext cx="10515600" cy="700277"/>
          </a:xfrm>
        </p:spPr>
        <p:txBody>
          <a:bodyPr/>
          <a:lstStyle/>
          <a:p>
            <a:pPr algn="ctr"/>
            <a:r>
              <a:rPr lang="en-GB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The 50’s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F01E4-A3AD-4689-8016-CC4CC87F06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1277" r="4540" b="14042"/>
          <a:stretch/>
        </p:blipFill>
        <p:spPr>
          <a:xfrm>
            <a:off x="441121" y="247678"/>
            <a:ext cx="2662805" cy="3076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1471DB-3898-44D3-AF0F-D7EB17194E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7630" b="22353"/>
          <a:stretch/>
        </p:blipFill>
        <p:spPr>
          <a:xfrm>
            <a:off x="4093827" y="947956"/>
            <a:ext cx="3422379" cy="2275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51C38-C0DE-403E-9D02-416E184425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b="10206"/>
          <a:stretch/>
        </p:blipFill>
        <p:spPr>
          <a:xfrm>
            <a:off x="8506107" y="247678"/>
            <a:ext cx="2186417" cy="2905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982184-A435-47EF-A948-D0CD052093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1" y="3980211"/>
            <a:ext cx="2569495" cy="25694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00E405-4801-447C-B1D5-2966A9BA8A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1835" r="11418" b="27216"/>
          <a:stretch/>
        </p:blipFill>
        <p:spPr>
          <a:xfrm>
            <a:off x="3654132" y="3323949"/>
            <a:ext cx="2335425" cy="2794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B02593-AAD8-481B-8AB0-D50EB6CD64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8" r="11718" b="10482"/>
          <a:stretch/>
        </p:blipFill>
        <p:spPr>
          <a:xfrm>
            <a:off x="9490728" y="3457605"/>
            <a:ext cx="2186417" cy="28314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3D3C10-2C69-4055-B825-FD491AD63D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t="5427" b="28399"/>
          <a:stretch/>
        </p:blipFill>
        <p:spPr>
          <a:xfrm>
            <a:off x="6539763" y="3783539"/>
            <a:ext cx="2526916" cy="26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D1D5-CDDD-4472-8DC5-A1FA4352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922" y="79899"/>
            <a:ext cx="5922627" cy="901613"/>
          </a:xfrm>
        </p:spPr>
        <p:txBody>
          <a:bodyPr/>
          <a:lstStyle/>
          <a:p>
            <a:pPr algn="ctr"/>
            <a:r>
              <a:rPr lang="en-GB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The 60’s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39879-D6A0-4439-8DD3-4E23090FD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0" r="4847" b="10459"/>
          <a:stretch/>
        </p:blipFill>
        <p:spPr>
          <a:xfrm>
            <a:off x="604007" y="283127"/>
            <a:ext cx="2779546" cy="2720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6AC96-6A92-4149-A479-A47D3D32A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t="1904" r="8601" b="20654"/>
          <a:stretch/>
        </p:blipFill>
        <p:spPr>
          <a:xfrm>
            <a:off x="9390078" y="283127"/>
            <a:ext cx="2474751" cy="2899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544C07-AEED-4FFF-BC94-3606925253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b="24793"/>
          <a:stretch/>
        </p:blipFill>
        <p:spPr>
          <a:xfrm>
            <a:off x="3667416" y="843916"/>
            <a:ext cx="2597849" cy="25850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366B2B-4050-49D2-9FF2-0B32418CF8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r="17243"/>
          <a:stretch/>
        </p:blipFill>
        <p:spPr>
          <a:xfrm>
            <a:off x="6797464" y="886185"/>
            <a:ext cx="2224563" cy="2500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58A802-5CE0-487C-A7A1-5C8AA02F45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t="20807" r="25072" b="6973"/>
          <a:stretch/>
        </p:blipFill>
        <p:spPr>
          <a:xfrm>
            <a:off x="230814" y="3288484"/>
            <a:ext cx="1954635" cy="2488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87811-FAA0-42AC-B7C4-9EC515F66B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5"/>
          <a:stretch/>
        </p:blipFill>
        <p:spPr>
          <a:xfrm>
            <a:off x="2430359" y="3824763"/>
            <a:ext cx="2359939" cy="27501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B945C2-4421-4559-AD79-CA95CFAF5F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r="10864"/>
          <a:stretch/>
        </p:blipFill>
        <p:spPr>
          <a:xfrm>
            <a:off x="5129654" y="4088276"/>
            <a:ext cx="3605055" cy="22230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0A55C1-4721-4360-90FF-C720DB576C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070" y="3824763"/>
            <a:ext cx="2849759" cy="21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7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F9C6-F632-494B-878D-23F16338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22"/>
            <a:ext cx="10515600" cy="784167"/>
          </a:xfrm>
        </p:spPr>
        <p:txBody>
          <a:bodyPr/>
          <a:lstStyle/>
          <a:p>
            <a:pPr algn="ctr"/>
            <a:r>
              <a:rPr lang="en-GB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The 60’s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949E6-E1A5-4F3B-AF10-56D55E1F1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6"/>
          <a:stretch/>
        </p:blipFill>
        <p:spPr>
          <a:xfrm>
            <a:off x="338181" y="530706"/>
            <a:ext cx="3638026" cy="18853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9F2F37-59A2-4447-A4A8-9A3CC06A92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420" r="7355" b="18950"/>
          <a:stretch/>
        </p:blipFill>
        <p:spPr>
          <a:xfrm>
            <a:off x="4382514" y="922789"/>
            <a:ext cx="3426971" cy="18853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4D3372-58AF-4305-99F3-4F27488218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t="3246" r="7184" b="12699"/>
          <a:stretch/>
        </p:blipFill>
        <p:spPr>
          <a:xfrm>
            <a:off x="8309504" y="142614"/>
            <a:ext cx="3044296" cy="25781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D58022-6B4D-4354-BF67-49D324A87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6" y="2632112"/>
            <a:ext cx="2635716" cy="3619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A4B2D3-B9DC-4FE7-B60E-98ECF3BBA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05" y="3999248"/>
            <a:ext cx="4364502" cy="27201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254CFF-06B8-4269-BDF4-0C89DC51D1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5472" r="2303" b="9461"/>
          <a:stretch/>
        </p:blipFill>
        <p:spPr>
          <a:xfrm>
            <a:off x="8246378" y="3429000"/>
            <a:ext cx="3766657" cy="23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5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F9C6-F632-494B-878D-23F16338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22"/>
            <a:ext cx="10515600" cy="784167"/>
          </a:xfrm>
        </p:spPr>
        <p:txBody>
          <a:bodyPr/>
          <a:lstStyle/>
          <a:p>
            <a:pPr algn="ctr"/>
            <a:r>
              <a:rPr lang="en-GB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The 70’s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9BFF4-E745-A524-A6AA-E1F93A156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4" y="922789"/>
            <a:ext cx="3671620" cy="3005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0606D0-68CC-12FD-8434-C3B42F8271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r="16923"/>
          <a:stretch/>
        </p:blipFill>
        <p:spPr>
          <a:xfrm>
            <a:off x="1175657" y="3680927"/>
            <a:ext cx="3453376" cy="2887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856E6-988F-5833-005C-922018EA9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00" y="1137384"/>
            <a:ext cx="3891815" cy="38918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331800-261D-E4CC-79DB-21BFAD5DB3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20" y="838814"/>
            <a:ext cx="3883646" cy="38836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CA28DB-6BB3-638A-4B69-09DB158DA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32" y="3672741"/>
            <a:ext cx="3199990" cy="29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4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F9C6-F632-494B-878D-23F16338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622"/>
            <a:ext cx="10515600" cy="784167"/>
          </a:xfrm>
        </p:spPr>
        <p:txBody>
          <a:bodyPr/>
          <a:lstStyle/>
          <a:p>
            <a:pPr algn="ctr"/>
            <a:r>
              <a:rPr lang="en-GB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The 70’s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E6BC2-BE3D-9243-3CA9-046E48F93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6" y="922789"/>
            <a:ext cx="3055873" cy="305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14C63F-5197-54EC-CE4B-AEAB8A76B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26" y="922789"/>
            <a:ext cx="3306147" cy="3320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ABDC7-8E34-FD77-9596-1DE3D6692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03" y="863513"/>
            <a:ext cx="2249358" cy="3380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2F2656-7D49-063F-88AC-49920C3D6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39" y="2991014"/>
            <a:ext cx="2568855" cy="35963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FF7585-2BF0-55BF-37A9-F63B77F64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26" y="3550059"/>
            <a:ext cx="4406566" cy="27618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EECD9F-4C09-57BE-D731-F9B754EB1D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6"/>
          <a:stretch/>
        </p:blipFill>
        <p:spPr>
          <a:xfrm>
            <a:off x="8980160" y="3071635"/>
            <a:ext cx="2607756" cy="33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5BE4-AF1A-4516-B752-F8F75CF1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7"/>
            <a:ext cx="10515600" cy="851278"/>
          </a:xfrm>
        </p:spPr>
        <p:txBody>
          <a:bodyPr/>
          <a:lstStyle/>
          <a:p>
            <a:pPr algn="ctr"/>
            <a:r>
              <a:rPr lang="en-GB" b="1" i="1" dirty="0">
                <a:solidFill>
                  <a:schemeClr val="accent1"/>
                </a:solidFill>
                <a:latin typeface="Comic Sans MS" panose="030F0702030302020204" pitchFamily="66" charset="0"/>
              </a:rPr>
              <a:t>The Music Shows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34BB2-80B5-4273-B687-68A28A1E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46" y="1088853"/>
            <a:ext cx="3923529" cy="2207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2E85E4-D4B9-4933-8D82-8F282B502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8" y="796377"/>
            <a:ext cx="3152842" cy="2632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56D2E7-9441-4611-945B-D4E15AF8E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09" y="379864"/>
            <a:ext cx="3484727" cy="3049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01490E-5113-40B7-B1E5-94A2BB969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t="4010" b="31711"/>
          <a:stretch/>
        </p:blipFill>
        <p:spPr>
          <a:xfrm>
            <a:off x="270778" y="3774834"/>
            <a:ext cx="3514988" cy="27531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949AD9-492E-4313-A21B-EF67F11D0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54" y="3727048"/>
            <a:ext cx="3364198" cy="2848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B982DD-94C8-407B-9C8B-64B8ED3009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/>
          <a:stretch/>
        </p:blipFill>
        <p:spPr>
          <a:xfrm>
            <a:off x="8180941" y="4198159"/>
            <a:ext cx="3800787" cy="240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0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4C497DD97335458F1E9B70B8EF9795" ma:contentTypeVersion="19" ma:contentTypeDescription="Create a new document." ma:contentTypeScope="" ma:versionID="5bcf0738a185ea368d842af4e7e758c8">
  <xsd:schema xmlns:xsd="http://www.w3.org/2001/XMLSchema" xmlns:xs="http://www.w3.org/2001/XMLSchema" xmlns:p="http://schemas.microsoft.com/office/2006/metadata/properties" xmlns:ns2="80f9960e-e39f-4a21-b00e-0dd812d114db" xmlns:ns3="e0742243-3ceb-4dd1-9a34-4d0ee990e0de" targetNamespace="http://schemas.microsoft.com/office/2006/metadata/properties" ma:root="true" ma:fieldsID="ddf3ae3f7adde79945641b71693b9b09" ns2:_="" ns3:_="">
    <xsd:import namespace="80f9960e-e39f-4a21-b00e-0dd812d114db"/>
    <xsd:import namespace="e0742243-3ceb-4dd1-9a34-4d0ee990e0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960e-e39f-4a21-b00e-0dd812d11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2976cec-d0ce-485f-bc4a-34973482e7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42243-3ceb-4dd1-9a34-4d0ee990e0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0a14454-34e1-407f-af1e-3678d53edfee}" ma:internalName="TaxCatchAll" ma:showField="CatchAllData" ma:web="e0742243-3ceb-4dd1-9a34-4d0ee990e0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742243-3ceb-4dd1-9a34-4d0ee990e0de" xsi:nil="true"/>
    <lcf76f155ced4ddcb4097134ff3c332f xmlns="80f9960e-e39f-4a21-b00e-0dd812d114d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B5F6A8-42C0-4FE6-8EAB-7684BF5A53F7}"/>
</file>

<file path=customXml/itemProps2.xml><?xml version="1.0" encoding="utf-8"?>
<ds:datastoreItem xmlns:ds="http://schemas.openxmlformats.org/officeDocument/2006/customXml" ds:itemID="{8BCE3BB7-16F8-43B5-A856-16E35E1402B1}"/>
</file>

<file path=customXml/itemProps3.xml><?xml version="1.0" encoding="utf-8"?>
<ds:datastoreItem xmlns:ds="http://schemas.openxmlformats.org/officeDocument/2006/customXml" ds:itemID="{0A3B73B4-D552-4258-99BF-8529284975FB}"/>
</file>

<file path=docMetadata/LabelInfo.xml><?xml version="1.0" encoding="utf-8"?>
<clbl:labelList xmlns:clbl="http://schemas.microsoft.com/office/2020/mipLabelMetadata">
  <clbl:label id="{8fd7c08e-9c24-436d-a6ad-a8ecb8394d49}" enabled="1" method="Standard" siteId="{6e5a37bb-a961-4e4f-baae-2798a2245f3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31</Words>
  <Application>Microsoft Office PowerPoint</Application>
  <PresentationFormat>Widescreen</PresentationFormat>
  <Paragraphs>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Remembering  the Music &amp; Stars of the 50’s,60’s &amp; 70’s</vt:lpstr>
      <vt:lpstr>The 50’s</vt:lpstr>
      <vt:lpstr>The 50’s</vt:lpstr>
      <vt:lpstr>The 60’s</vt:lpstr>
      <vt:lpstr>The 60’s</vt:lpstr>
      <vt:lpstr>The 70’s</vt:lpstr>
      <vt:lpstr>The 70’s</vt:lpstr>
      <vt:lpstr>The Music Shows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 the Music &amp; Stars of the 50’s &amp; 60’s</dc:title>
  <dc:creator>Robert Gray</dc:creator>
  <cp:lastModifiedBy>Rob Bryant</cp:lastModifiedBy>
  <cp:revision>11</cp:revision>
  <dcterms:created xsi:type="dcterms:W3CDTF">2018-07-13T13:34:14Z</dcterms:created>
  <dcterms:modified xsi:type="dcterms:W3CDTF">2026-04-17T10:58:36Z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0x010100A84C497DD97335458F1E9B70B8EF9795</vt:lpwstr>
  </property>
</Properties>
</file>